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59389C-6C4B-A845-F159-585A75991BAB}" v="20" dt="2024-03-25T09:28:33.623"/>
    <p1510:client id="{EFD69E22-CB7B-DB90-E08C-72B70385EA88}" v="38" dt="2024-03-25T09:21:41.1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mhw1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71083" y="3912493"/>
            <a:ext cx="8689976" cy="13715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https://www.liceoleonardo.edu.it/wp/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186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CBCE03BD-6345-BEE6-0788-FB63CB9940B3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 rotWithShape="1">
          <a:blip r:embed="rId2"/>
          <a:srcRect t="11435"/>
          <a:stretch/>
        </p:blipFill>
        <p:spPr>
          <a:xfrm>
            <a:off x="-196850" y="0"/>
            <a:ext cx="123888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633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8D29F1C-69FB-5048-7EDC-CB9FB6209D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04" b="279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292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BECDBB2-914C-44DE-B171-6F7946196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1D5C6008-3DE6-42B7-AED2-68544F325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ACCE45C-4E37-2C0A-4F43-8AF40B3B8B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" b="-73"/>
          <a:stretch/>
        </p:blipFill>
        <p:spPr>
          <a:xfrm>
            <a:off x="-197581" y="-248346"/>
            <a:ext cx="12389581" cy="774354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D09915C-7FC3-45EF-BDD0-6393ACE44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584" y="-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668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86AB3CD-71E5-27F3-83C3-8EBD6A833E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830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63B3AF6-510F-52A0-DE72-CE43ACBCF4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179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0FB72000-E158-CC5F-3CD6-F974AB9FE9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460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F4DC31CE-570B-EE48-4F62-DD7EAC33E3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33" b="28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395176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Droplet</vt:lpstr>
      <vt:lpstr>mhw1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/>
  <cp:lastModifiedBy/>
  <cp:revision>55</cp:revision>
  <dcterms:created xsi:type="dcterms:W3CDTF">2024-03-25T09:14:32Z</dcterms:created>
  <dcterms:modified xsi:type="dcterms:W3CDTF">2024-03-25T09:29:44Z</dcterms:modified>
</cp:coreProperties>
</file>

<file path=docProps/thumbnail.jpeg>
</file>